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2016-12-21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67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붙임 </a:t>
            </a:r>
            <a:r>
              <a:rPr lang="en-US" altLang="ko-KR" dirty="0" smtClean="0">
                <a:latin typeface="한컴 윤고딕 250" pitchFamily="18" charset="-127"/>
                <a:ea typeface="한컴 윤고딕 250" pitchFamily="18" charset="-127"/>
              </a:rPr>
              <a:t>4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메뉴를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448106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를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22108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SEARCH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841353" y="384730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132856"/>
            <a:ext cx="280831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① 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①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②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28803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본인 핸드폰 번호 확인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수정 필요할 시에 수정할 것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STEP.7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980728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전과신청이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STEP.8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인적 정보와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신청 정보를 확인한 후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지원서를 출력하여 소속학과 및 소속대학 승인을 받은 후 </a:t>
            </a:r>
            <a:r>
              <a:rPr lang="ko-KR" altLang="en-US" sz="2800" dirty="0" err="1" smtClean="0">
                <a:latin typeface="한컴 윤고딕 250" pitchFamily="18" charset="-127"/>
                <a:ea typeface="한컴 윤고딕 250" pitchFamily="18" charset="-127"/>
              </a:rPr>
              <a:t>전입하고자하는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 학과에 제출한다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.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110</Words>
  <Application>Microsoft Office PowerPoint</Application>
  <PresentationFormat>화면 슬라이드 쇼(4:3)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Administrator</cp:lastModifiedBy>
  <cp:revision>53</cp:revision>
  <dcterms:created xsi:type="dcterms:W3CDTF">2013-12-19T01:24:18Z</dcterms:created>
  <dcterms:modified xsi:type="dcterms:W3CDTF">2016-12-21T04:22:05Z</dcterms:modified>
</cp:coreProperties>
</file>